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Lst>
  <p:sldSz cy="10282225" cx="18280050"/>
  <p:notesSz cx="6858000" cy="9144000"/>
  <p:embeddedFontLst>
    <p:embeddedFont>
      <p:font typeface="Roboto"/>
      <p:regular r:id="rId9"/>
      <p:bold r:id="rId10"/>
      <p:italic r:id="rId11"/>
      <p:boldItalic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italic.fntdata"/><Relationship Id="rId10" Type="http://schemas.openxmlformats.org/officeDocument/2006/relationships/font" Target="fonts/Roboto-bold.fntdata"/><Relationship Id="rId12"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63500" lvl="0" marL="698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1pPr>
            <a:lvl2pPr indent="63500" lvl="1" marL="9715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2pPr>
            <a:lvl3pPr indent="63500" lvl="2" marL="18859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3pPr>
            <a:lvl4pPr indent="63500" lvl="3" marL="2800349"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4pPr>
            <a:lvl5pPr indent="63501" lvl="4" marL="3714748"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5pPr>
            <a:lvl6pPr indent="63500" lvl="5" marL="46291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6pPr>
            <a:lvl7pPr indent="63500" lvl="6" marL="55435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7pPr>
            <a:lvl8pPr indent="63500" lvl="7" marL="64579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8pPr>
            <a:lvl9pPr indent="63500" lvl="8" marL="7372349"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ct val="100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6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693436"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2"/>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SzPct val="99952"/>
              <a:buFont typeface="Roboto"/>
              <a:buNone/>
              <a:defRPr sz="8396">
                <a:solidFill>
                  <a:schemeClr val="lt1"/>
                </a:solidFill>
                <a:latin typeface="Roboto"/>
                <a:ea typeface="Roboto"/>
                <a:cs typeface="Roboto"/>
                <a:sym typeface="Roboto"/>
              </a:defRPr>
            </a:lvl2pPr>
            <a:lvl3pPr indent="0" lvl="2" rtl="0">
              <a:spcBef>
                <a:spcPts val="0"/>
              </a:spcBef>
              <a:buClr>
                <a:schemeClr val="lt1"/>
              </a:buClr>
              <a:buSzPct val="99952"/>
              <a:buFont typeface="Roboto"/>
              <a:buNone/>
              <a:defRPr sz="8396">
                <a:solidFill>
                  <a:schemeClr val="lt1"/>
                </a:solidFill>
                <a:latin typeface="Roboto"/>
                <a:ea typeface="Roboto"/>
                <a:cs typeface="Roboto"/>
                <a:sym typeface="Roboto"/>
              </a:defRPr>
            </a:lvl3pPr>
            <a:lvl4pPr indent="0" lvl="3" rtl="0">
              <a:spcBef>
                <a:spcPts val="0"/>
              </a:spcBef>
              <a:buClr>
                <a:schemeClr val="lt1"/>
              </a:buClr>
              <a:buSzPct val="99952"/>
              <a:buFont typeface="Roboto"/>
              <a:buNone/>
              <a:defRPr sz="8396">
                <a:solidFill>
                  <a:schemeClr val="lt1"/>
                </a:solidFill>
                <a:latin typeface="Roboto"/>
                <a:ea typeface="Roboto"/>
                <a:cs typeface="Roboto"/>
                <a:sym typeface="Roboto"/>
              </a:defRPr>
            </a:lvl4pPr>
            <a:lvl5pPr indent="0" lvl="4" rtl="0">
              <a:spcBef>
                <a:spcPts val="0"/>
              </a:spcBef>
              <a:buClr>
                <a:schemeClr val="lt1"/>
              </a:buClr>
              <a:buSzPct val="99952"/>
              <a:buFont typeface="Roboto"/>
              <a:buNone/>
              <a:defRPr sz="8396">
                <a:solidFill>
                  <a:schemeClr val="lt1"/>
                </a:solidFill>
                <a:latin typeface="Roboto"/>
                <a:ea typeface="Roboto"/>
                <a:cs typeface="Roboto"/>
                <a:sym typeface="Roboto"/>
              </a:defRPr>
            </a:lvl5pPr>
            <a:lvl6pPr indent="0" lvl="5" rtl="0">
              <a:spcBef>
                <a:spcPts val="0"/>
              </a:spcBef>
              <a:buClr>
                <a:schemeClr val="lt1"/>
              </a:buClr>
              <a:buSzPct val="99952"/>
              <a:buFont typeface="Roboto"/>
              <a:buNone/>
              <a:defRPr sz="8396">
                <a:solidFill>
                  <a:schemeClr val="lt1"/>
                </a:solidFill>
                <a:latin typeface="Roboto"/>
                <a:ea typeface="Roboto"/>
                <a:cs typeface="Roboto"/>
                <a:sym typeface="Roboto"/>
              </a:defRPr>
            </a:lvl6pPr>
            <a:lvl7pPr indent="0" lvl="6" rtl="0">
              <a:spcBef>
                <a:spcPts val="0"/>
              </a:spcBef>
              <a:buClr>
                <a:schemeClr val="lt1"/>
              </a:buClr>
              <a:buSzPct val="99952"/>
              <a:buFont typeface="Roboto"/>
              <a:buNone/>
              <a:defRPr sz="8396">
                <a:solidFill>
                  <a:schemeClr val="lt1"/>
                </a:solidFill>
                <a:latin typeface="Roboto"/>
                <a:ea typeface="Roboto"/>
                <a:cs typeface="Roboto"/>
                <a:sym typeface="Roboto"/>
              </a:defRPr>
            </a:lvl7pPr>
            <a:lvl8pPr indent="0" lvl="7" rtl="0">
              <a:spcBef>
                <a:spcPts val="0"/>
              </a:spcBef>
              <a:buClr>
                <a:schemeClr val="lt1"/>
              </a:buClr>
              <a:buSzPct val="99952"/>
              <a:buFont typeface="Roboto"/>
              <a:buNone/>
              <a:defRPr sz="8396">
                <a:solidFill>
                  <a:schemeClr val="lt1"/>
                </a:solidFill>
                <a:latin typeface="Roboto"/>
                <a:ea typeface="Roboto"/>
                <a:cs typeface="Roboto"/>
                <a:sym typeface="Roboto"/>
              </a:defRPr>
            </a:lvl8pPr>
            <a:lvl9pPr indent="0" lvl="8" rtl="0">
              <a:spcBef>
                <a:spcPts val="0"/>
              </a:spcBef>
              <a:buClr>
                <a:schemeClr val="lt1"/>
              </a:buClr>
              <a:buSzPct val="99952"/>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SzPct val="99958"/>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3"/>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3"/>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3"/>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3"/>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3"/>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3"/>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3"/>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3"/>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3"/>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SzPct val="1000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693436"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3"/>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3"/>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3"/>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3"/>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3"/>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3"/>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3"/>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3"/>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3"/>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11430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165100" lvl="1"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165100" lvl="2"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165100" lvl="3"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165100" lvl="4"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165100" lvl="5"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165100" lvl="6"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165100" lvl="7"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165100" lvl="8"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11430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165100" lvl="1"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165100" lvl="2"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165100" lvl="3"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165100" lvl="4"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165100" lvl="5"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165100" lvl="6"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165100" lvl="7"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165100" lvl="8"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0" lvl="0" marL="0" marR="0" rtl="0" algn="l">
              <a:lnSpc>
                <a:spcPct val="100000"/>
              </a:lnSpc>
              <a:spcBef>
                <a:spcPts val="0"/>
              </a:spcBef>
              <a:spcAft>
                <a:spcPts val="0"/>
              </a:spcAft>
              <a:buClr>
                <a:schemeClr val="lt1"/>
              </a:buClr>
              <a:buSzPct val="99958"/>
              <a:buFont typeface="Calibri"/>
              <a:buNone/>
            </a:pPr>
            <a:r>
              <a:rPr lang="en"/>
              <a:t>Creating the Post Webhook - Sending messages</a:t>
            </a:r>
          </a:p>
        </p:txBody>
      </p:sp>
      <p:sp>
        <p:nvSpPr>
          <p:cNvPr id="145" name="Shape 145"/>
          <p:cNvSpPr txBox="1"/>
          <p:nvPr>
            <p:ph idx="1" type="subTitle"/>
          </p:nvPr>
        </p:nvSpPr>
        <p:spPr>
          <a:xfrm>
            <a:off x="780711" y="5575679"/>
            <a:ext cx="16437000" cy="865500"/>
          </a:xfrm>
          <a:prstGeom prst="rect">
            <a:avLst/>
          </a:prstGeom>
          <a:noFill/>
          <a:ln>
            <a:noFill/>
          </a:ln>
        </p:spPr>
        <p:txBody>
          <a:bodyPr anchorCtr="0" anchor="t" bIns="91425" lIns="91425" rIns="91425" wrap="square" tIns="91425">
            <a:noAutofit/>
          </a:bodyPr>
          <a:lstStyle/>
          <a:p>
            <a:pPr indent="-279144" lvl="0" marL="0" marR="0" rtl="0" algn="l">
              <a:lnSpc>
                <a:spcPct val="100000"/>
              </a:lnSpc>
              <a:spcBef>
                <a:spcPts val="0"/>
              </a:spcBef>
              <a:spcAft>
                <a:spcPts val="0"/>
              </a:spcAft>
              <a:buClr>
                <a:schemeClr val="lt1"/>
              </a:buClr>
              <a:buSzPct val="99954"/>
              <a:buFont typeface="Calibri"/>
              <a:buNone/>
            </a:pPr>
            <a:r>
              <a:rPr b="0" i="0" lang="en" sz="4398" u="none" cap="none" strike="noStrike">
                <a:solidFill>
                  <a:schemeClr val="lt1"/>
                </a:solidFill>
                <a:latin typeface="Calibri"/>
                <a:ea typeface="Calibri"/>
                <a:cs typeface="Calibri"/>
                <a:sym typeface="Calibri"/>
              </a:rPr>
              <a:t>Video 3.</a:t>
            </a:r>
            <a:r>
              <a:rPr lang="en"/>
              <a:t>4</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278764" lvl="0" marL="0" marR="0" rtl="0" algn="l">
              <a:lnSpc>
                <a:spcPct val="100000"/>
              </a:lnSpc>
              <a:spcBef>
                <a:spcPts val="0"/>
              </a:spcBef>
              <a:spcAft>
                <a:spcPts val="0"/>
              </a:spcAft>
              <a:buClr>
                <a:schemeClr val="lt1"/>
              </a:buClr>
              <a:buSzPct val="99886"/>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3" lvl="0" marL="913583" marR="0" rtl="0" algn="l">
              <a:lnSpc>
                <a:spcPct val="115000"/>
              </a:lnSpc>
              <a:spcBef>
                <a:spcPts val="0"/>
              </a:spcBef>
              <a:spcAft>
                <a:spcPts val="0"/>
              </a:spcAft>
              <a:buClr>
                <a:srgbClr val="434343"/>
              </a:buClr>
              <a:buSzPct val="99923"/>
              <a:buFont typeface="Calibri"/>
              <a:buChar char="●"/>
            </a:pPr>
            <a:r>
              <a:rPr lang="en" sz="3997">
                <a:solidFill>
                  <a:srgbClr val="434343"/>
                </a:solidFill>
              </a:rPr>
              <a:t>Creating a POST webhook for sending messages</a:t>
            </a:r>
          </a:p>
          <a:p>
            <a:pPr indent="-723083" lvl="0" marL="913583" marR="0" rtl="0" algn="l">
              <a:lnSpc>
                <a:spcPct val="115000"/>
              </a:lnSpc>
              <a:spcBef>
                <a:spcPts val="1600"/>
              </a:spcBef>
              <a:spcAft>
                <a:spcPts val="0"/>
              </a:spcAft>
              <a:buClr>
                <a:srgbClr val="434343"/>
              </a:buClr>
              <a:buSzPct val="99923"/>
              <a:buFont typeface="Calibri"/>
              <a:buChar char="●"/>
            </a:pPr>
            <a:r>
              <a:rPr lang="en" sz="3997">
                <a:solidFill>
                  <a:srgbClr val="434343"/>
                </a:solidFill>
              </a:rPr>
              <a:t>Installing dependencies in order to send HTTP requests</a:t>
            </a:r>
          </a:p>
          <a:p>
            <a:pPr indent="-723276" lvl="0" marL="913583" marR="0" rtl="0" algn="l">
              <a:lnSpc>
                <a:spcPct val="115000"/>
              </a:lnSpc>
              <a:spcBef>
                <a:spcPts val="1600"/>
              </a:spcBef>
              <a:spcAft>
                <a:spcPts val="0"/>
              </a:spcAft>
              <a:buClr>
                <a:srgbClr val="434343"/>
              </a:buClr>
              <a:buSzPct val="100000"/>
              <a:buFont typeface="Calibri"/>
              <a:buChar char="●"/>
            </a:pPr>
            <a:r>
              <a:rPr lang="en" sz="3997">
                <a:solidFill>
                  <a:srgbClr val="434343"/>
                </a:solidFill>
              </a:rPr>
              <a:t>Deploying the webhook to AWS</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0" lvl="0" marL="0" marR="0" rtl="0" algn="l">
              <a:lnSpc>
                <a:spcPct val="100000"/>
              </a:lnSpc>
              <a:spcBef>
                <a:spcPts val="0"/>
              </a:spcBef>
              <a:spcAft>
                <a:spcPts val="0"/>
              </a:spcAft>
              <a:buClr>
                <a:schemeClr val="lt1"/>
              </a:buClr>
              <a:buSzPct val="99958"/>
              <a:buFont typeface="Calibri"/>
              <a:buNone/>
            </a:pPr>
            <a:r>
              <a:rPr lang="en"/>
              <a:t>Testing the chatbot</a:t>
            </a:r>
          </a:p>
        </p:txBody>
      </p:sp>
      <p:sp>
        <p:nvSpPr>
          <p:cNvPr id="157" name="Shape 157"/>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279144" lvl="0" marL="0" marR="0" rtl="0" algn="l">
              <a:lnSpc>
                <a:spcPct val="100000"/>
              </a:lnSpc>
              <a:spcBef>
                <a:spcPts val="0"/>
              </a:spcBef>
              <a:spcAft>
                <a:spcPts val="0"/>
              </a:spcAft>
              <a:buClr>
                <a:schemeClr val="lt1"/>
              </a:buClr>
              <a:buSzPct val="99954"/>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